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jpeg"/><Relationship Id="rId14" Type="http://schemas.openxmlformats.org/officeDocument/2006/relationships/image" Target="../media/image12.svg"/></Relationships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93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Segoe UI Semibold</vt:lpstr>
      <vt:lpstr>SegoeUI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Gibbons</dc:creator>
  <cp:lastModifiedBy>Paweena Tongbai (Lionbridge Technologies Inc)</cp:lastModifiedBy>
  <cp:revision>3</cp:revision>
  <dcterms:created xsi:type="dcterms:W3CDTF">2022-04-18T14:08:22Z</dcterms:created>
  <dcterms:modified xsi:type="dcterms:W3CDTF">2023-02-14T18:55:16Z</dcterms:modified>
</cp:coreProperties>
</file>