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9933"/>
    <a:srgbClr val="1D6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6790" autoAdjust="0"/>
  </p:normalViewPr>
  <p:slideViewPr>
    <p:cSldViewPr>
      <p:cViewPr>
        <p:scale>
          <a:sx n="72" d="100"/>
          <a:sy n="72" d="100"/>
        </p:scale>
        <p:origin x="-1114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TC101859861[[fn=Tradeshow]]</Template>
  <TotalTime>647</TotalTime>
  <Words>419</Words>
  <Application>Microsoft Office PowerPoint</Application>
  <PresentationFormat>On-screen Show (4:3)</PresentationFormat>
  <Paragraphs>86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Tradeshow</vt:lpstr>
      <vt:lpstr>Compliance Assistance Office</vt:lpstr>
      <vt:lpstr>PowerPoint Presentation</vt:lpstr>
      <vt:lpstr>Compliance Assistance Office Mission</vt:lpstr>
      <vt:lpstr>PowerPoint Presentation</vt:lpstr>
      <vt:lpstr>Compliance Assistance Efforts by DOH’s Regulatory Offices</vt:lpstr>
      <vt:lpstr>Hot Topics in Environmental Regulation</vt:lpstr>
      <vt:lpstr>Environmental Regulations Handled by the State DOH</vt:lpstr>
      <vt:lpstr>Contact Information</vt:lpstr>
      <vt:lpstr>PowerPoint Presentation</vt:lpstr>
    </vt:vector>
  </TitlesOfParts>
  <Company>Department of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 Assistance Office</dc:title>
  <dc:creator>mbtsuji</dc:creator>
  <cp:lastModifiedBy>Sharlene Ares</cp:lastModifiedBy>
  <cp:revision>57</cp:revision>
  <cp:lastPrinted>2014-10-06T20:31:19Z</cp:lastPrinted>
  <dcterms:created xsi:type="dcterms:W3CDTF">2012-08-29T01:13:30Z</dcterms:created>
  <dcterms:modified xsi:type="dcterms:W3CDTF">2014-10-16T17:43:30Z</dcterms:modified>
</cp:coreProperties>
</file>